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id" ContentType="audio/unknown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5D169-D784-4043-A3D4-6C3ECACCD182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A8AD8-D647-44ED-8A4B-64999CEA7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530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Seductive Teacher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9D750-51CD-4E16-A3CD-A0DD927B5D00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22775"/>
            <a:ext cx="5619750" cy="4191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Seductive Teaching</a:t>
            </a:r>
          </a:p>
          <a:p>
            <a:pPr lvl="1"/>
            <a:r>
              <a:rPr lang="en-US" dirty="0" smtClean="0"/>
              <a:t>A. ………..</a:t>
            </a:r>
          </a:p>
          <a:p>
            <a:pPr lvl="2"/>
            <a:r>
              <a:rPr lang="en-US" dirty="0" smtClean="0"/>
              <a:t>B…………</a:t>
            </a:r>
          </a:p>
          <a:p>
            <a:pPr lvl="3"/>
            <a:r>
              <a:rPr lang="en-US" dirty="0" smtClean="0"/>
              <a:t>C…………..</a:t>
            </a:r>
          </a:p>
          <a:p>
            <a:pPr lvl="4"/>
            <a:r>
              <a:rPr lang="en-US" smtClean="0"/>
              <a:t>D…………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49BBD-9D63-49D8-8864-633A8B62CB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87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 baseline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 baseline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40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43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23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84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smtClean="0"/>
              <a:t>How to become a Master</a:t>
            </a:r>
            <a:r>
              <a:rPr lang="en-US" baseline="0" dirty="0" smtClean="0"/>
              <a:t> Teacher</a:t>
            </a:r>
          </a:p>
          <a:p>
            <a:pPr marL="171450" indent="-171450">
              <a:buFont typeface="Arial" charset="0"/>
              <a:buChar char="•"/>
            </a:pPr>
            <a:endParaRPr lang="en-US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Teachers learn </a:t>
            </a:r>
            <a:r>
              <a:rPr lang="en-US" baseline="0" smtClean="0"/>
              <a:t>by teaching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01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24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24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45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9BBD-9D63-49D8-8864-633A8B62CB9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93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E22A7-0B83-4E2D-995E-BE672AAC3514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1CF14-9C27-4E4D-B238-47A13C19739C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C5546-33DF-49BD-9931-56442FEFA086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204A-C07B-49F8-B1DF-DF8FE9E144AB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35E50-5841-436D-ACA0-F5E23B75E50C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5190-ED3B-4D9C-B9C2-6AC60C543E87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6C59C-9C34-470C-88D3-452762B73404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2A12-8E41-462A-8D60-FB964D73EF62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E001-BBF3-485D-A889-18A1E2A0D02C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69F5-AD04-498B-AB7C-26A6D8D1FE05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E554-9DE9-4C19-9D94-0C6ADB6D6252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3483D-36E4-4E7C-9C6F-C4E63F088B4A}" type="datetime1">
              <a:rPr lang="en-US" smtClean="0"/>
              <a:pPr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2FA6-677C-47DF-B9F1-9ABF62890F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Deciding To Lead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(The English Teacher as Reformer)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7" name="Picture 3" descr="C:\Users\rvanhoo\AppData\Local\Microsoft\Windows\Temporary Internet Files\Content.IE5\MQHHWURY\MC90043619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850" y="304799"/>
            <a:ext cx="4736508" cy="10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vanhoo\AppData\Local\Microsoft\Windows\Temporary Internet Files\Content.IE5\MQHHWURY\MC90043619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486400"/>
            <a:ext cx="4736508" cy="10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vanhoo\AppData\Local\Microsoft\Windows\Temporary Internet Files\Content.IE5\MQHHWURY\MC90043619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66080" y="2924864"/>
            <a:ext cx="4736508" cy="10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rvanhoo\AppData\Local\Microsoft\Windows\Temporary Internet Files\Content.IE5\MQHHWURY\MC90043619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718313" y="2825520"/>
            <a:ext cx="4736508" cy="10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86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1905000"/>
            <a:ext cx="48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Book Antiqua" pitchFamily="18" charset="0"/>
              </a:rPr>
              <a:t>Authors:</a:t>
            </a:r>
          </a:p>
          <a:p>
            <a:endParaRPr lang="en-US" sz="2000" dirty="0">
              <a:solidFill>
                <a:schemeClr val="bg1"/>
              </a:solidFill>
              <a:latin typeface="Book Antiqua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Book Antiqua" pitchFamily="18" charset="0"/>
              </a:rPr>
              <a:t>Denny Wolfe &amp; Joseph </a:t>
            </a:r>
            <a:r>
              <a:rPr lang="en-US" sz="2000" dirty="0" err="1" smtClean="0">
                <a:solidFill>
                  <a:schemeClr val="bg1"/>
                </a:solidFill>
                <a:latin typeface="Book Antiqua" pitchFamily="18" charset="0"/>
              </a:rPr>
              <a:t>Antinarella</a:t>
            </a:r>
            <a:endParaRPr lang="en-US" sz="20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 descr="C:\Users\rvanhoo\AppData\Local\Microsoft\Windows\Temporary Internet Files\Content.IE5\MQHHWURY\MM900283935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93336"/>
            <a:ext cx="1447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MS900054314[1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52900" y="39410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3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8585" y="1524000"/>
            <a:ext cx="464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 Antiqua" pitchFamily="18" charset="0"/>
              </a:rPr>
              <a:t>What is Seductive Teaching?</a:t>
            </a:r>
          </a:p>
          <a:p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 Antiqua" pitchFamily="18" charset="0"/>
              </a:rPr>
              <a:t>The writers assure us that the word “seductive” does not mean what is often suggested.</a:t>
            </a:r>
          </a:p>
          <a:p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 Antiqua" pitchFamily="18" charset="0"/>
              </a:rPr>
              <a:t>In this context  “seductive” means “to win over; attract, lead.”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0" y="160020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Seductive Teachers</a:t>
            </a:r>
          </a:p>
          <a:p>
            <a:pPr algn="ctr"/>
            <a:endParaRPr lang="en-US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Sell students on learning opportunities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Aid students by helping them to enhance and strengthen their learning abilities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Build relationships and trust with the students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Integrate the students’ experiences into the curriculum and work toward motivating their students.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Can help students achieve their goals AND raise their self-esteem.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Can teach their students as well as their colleagues.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Makes the classroom experience an engaging activity rather than a one-way communication.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900" dirty="0" smtClean="0">
                <a:solidFill>
                  <a:schemeClr val="bg1"/>
                </a:solidFill>
                <a:latin typeface="Book Antiqua" pitchFamily="18" charset="0"/>
              </a:rPr>
              <a:t>Lead by example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18573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38400" y="914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BAD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1696" y="1600200"/>
            <a:ext cx="49473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Knowledge Gained</a:t>
            </a:r>
          </a:p>
          <a:p>
            <a:pPr algn="ctr"/>
            <a:endParaRPr lang="en-US" b="1" dirty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How to become a Master Teacher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Teachers learn by teaching</a:t>
            </a:r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6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1696" y="1600200"/>
            <a:ext cx="4947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Knowledge Applied to Workplace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Very relevant to my workplace because my workplace is higher education</a:t>
            </a: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2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1696" y="1600200"/>
            <a:ext cx="49473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Knowledge Applied to Workplace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Very relevant to my workplace because my workplace is higher education</a:t>
            </a: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1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91696" y="1600200"/>
            <a:ext cx="49473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Relevant to Workforce Leadership</a:t>
            </a:r>
          </a:p>
          <a:p>
            <a:pPr algn="ctr"/>
            <a:endParaRPr lang="en-US" b="1" dirty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Because the book highlights the importance of producing quality education to working professionals as well as skilled workers.</a:t>
            </a: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2FA6-677C-47DF-B9F1-9ABF62890F4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91696" y="1600200"/>
            <a:ext cx="49473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Book Antiqua" pitchFamily="18" charset="0"/>
              </a:rPr>
              <a:t>Recommendations</a:t>
            </a:r>
          </a:p>
          <a:p>
            <a:pPr algn="ctr"/>
            <a:endParaRPr lang="en-US" b="1" dirty="0">
              <a:solidFill>
                <a:schemeClr val="bg1"/>
              </a:solidFill>
              <a:latin typeface="Book Antiqu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The target audience for this book would be ALL teachers in:</a:t>
            </a:r>
          </a:p>
          <a:p>
            <a:endParaRPr lang="en-US" dirty="0">
              <a:solidFill>
                <a:schemeClr val="bg1"/>
              </a:solidFill>
              <a:latin typeface="Book Antiqu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Book Antiqua" pitchFamily="18" charset="0"/>
              </a:rPr>
              <a:t>P</a:t>
            </a:r>
            <a:r>
              <a:rPr lang="en-US" smtClean="0">
                <a:solidFill>
                  <a:schemeClr val="bg1"/>
                </a:solidFill>
                <a:latin typeface="Book Antiqua" pitchFamily="18" charset="0"/>
              </a:rPr>
              <a:t>rimary </a:t>
            </a: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and secondary schools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Career Tech Centers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Higher Education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Book Antiqua" pitchFamily="18" charset="0"/>
              </a:rPr>
              <a:t>Corporate Trainers</a:t>
            </a:r>
          </a:p>
        </p:txBody>
      </p:sp>
    </p:spTree>
    <p:extLst>
      <p:ext uri="{BB962C8B-B14F-4D97-AF65-F5344CB8AC3E}">
        <p14:creationId xmlns:p14="http://schemas.microsoft.com/office/powerpoint/2010/main" val="371515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320</TotalTime>
  <Words>253</Words>
  <Application>Microsoft Office PowerPoint</Application>
  <PresentationFormat>On-screen Show (4:3)</PresentationFormat>
  <Paragraphs>64</Paragraphs>
  <Slides>9</Slides>
  <Notes>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Summer</vt:lpstr>
      <vt:lpstr>Deciding To Lead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Deciding To Lead</dc:title>
  <dc:creator>OSU Institute of Technology</dc:creator>
  <cp:lastModifiedBy>OSU Institute of Technology</cp:lastModifiedBy>
  <cp:revision>26</cp:revision>
  <cp:lastPrinted>2013-03-18T19:38:31Z</cp:lastPrinted>
  <dcterms:created xsi:type="dcterms:W3CDTF">2012-12-10T17:03:00Z</dcterms:created>
  <dcterms:modified xsi:type="dcterms:W3CDTF">2013-04-12T20:59:22Z</dcterms:modified>
</cp:coreProperties>
</file>